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4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6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646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72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</dc:creator>
  <cp:lastModifiedBy>Н</cp:lastModifiedBy>
  <cp:revision>3</cp:revision>
  <dcterms:created xsi:type="dcterms:W3CDTF">2016-01-24T13:42:32Z</dcterms:created>
  <dcterms:modified xsi:type="dcterms:W3CDTF">2016-01-24T17:38:56Z</dcterms:modified>
</cp:coreProperties>
</file>